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tags/tag4.xml" ContentType="application/vnd.openxmlformats-officedocument.presentationml.tags+xml"/>
  <Override PartName="/ppt/notesSlides/notesSlide30.xml" ContentType="application/vnd.openxmlformats-officedocument.presentationml.notesSlide+xml"/>
  <Override PartName="/ppt/tags/tag5.xml" ContentType="application/vnd.openxmlformats-officedocument.presentationml.tags+xml"/>
  <Override PartName="/ppt/notesSlides/notesSlide31.xml" ContentType="application/vnd.openxmlformats-officedocument.presentationml.notesSlide+xml"/>
  <Override PartName="/ppt/tags/tag6.xml" ContentType="application/vnd.openxmlformats-officedocument.presentationml.tags+xml"/>
  <Override PartName="/ppt/notesSlides/notesSlide32.xml" ContentType="application/vnd.openxmlformats-officedocument.presentationml.notesSlide+xml"/>
  <Override PartName="/ppt/tags/tag7.xml" ContentType="application/vnd.openxmlformats-officedocument.presentationml.tags+xml"/>
  <Override PartName="/ppt/notesSlides/notesSlide33.xml" ContentType="application/vnd.openxmlformats-officedocument.presentationml.notesSlide+xml"/>
  <Override PartName="/ppt/tags/tag8.xml" ContentType="application/vnd.openxmlformats-officedocument.presentationml.tags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352" r:id="rId2"/>
    <p:sldId id="298" r:id="rId3"/>
    <p:sldId id="300" r:id="rId4"/>
    <p:sldId id="301" r:id="rId5"/>
    <p:sldId id="353" r:id="rId6"/>
    <p:sldId id="354" r:id="rId7"/>
    <p:sldId id="355" r:id="rId8"/>
    <p:sldId id="356" r:id="rId9"/>
    <p:sldId id="357" r:id="rId10"/>
    <p:sldId id="312" r:id="rId11"/>
    <p:sldId id="313" r:id="rId12"/>
    <p:sldId id="314" r:id="rId13"/>
    <p:sldId id="341" r:id="rId14"/>
    <p:sldId id="342" r:id="rId15"/>
    <p:sldId id="343" r:id="rId16"/>
    <p:sldId id="359" r:id="rId17"/>
    <p:sldId id="360" r:id="rId18"/>
    <p:sldId id="315" r:id="rId19"/>
    <p:sldId id="317" r:id="rId20"/>
    <p:sldId id="316" r:id="rId21"/>
    <p:sldId id="319" r:id="rId22"/>
    <p:sldId id="358" r:id="rId23"/>
    <p:sldId id="320" r:id="rId24"/>
    <p:sldId id="321" r:id="rId25"/>
    <p:sldId id="361" r:id="rId26"/>
    <p:sldId id="322" r:id="rId27"/>
    <p:sldId id="344" r:id="rId28"/>
    <p:sldId id="303" r:id="rId29"/>
    <p:sldId id="339" r:id="rId30"/>
    <p:sldId id="362" r:id="rId31"/>
    <p:sldId id="304" r:id="rId32"/>
    <p:sldId id="363" r:id="rId33"/>
    <p:sldId id="364" r:id="rId34"/>
    <p:sldId id="345" r:id="rId35"/>
    <p:sldId id="365" r:id="rId36"/>
    <p:sldId id="305" r:id="rId37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4" autoAdjust="0"/>
    <p:restoredTop sz="95274" autoAdjust="0"/>
  </p:normalViewPr>
  <p:slideViewPr>
    <p:cSldViewPr snapToGrid="0" showGuides="1">
      <p:cViewPr varScale="1">
        <p:scale>
          <a:sx n="84" d="100"/>
          <a:sy n="84" d="100"/>
        </p:scale>
        <p:origin x="571" y="7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73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2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C6EC24-AAA2-40BA-9D2C-877EFEEB6BFE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88D8D6-3829-429B-92F4-7F4C914BC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8641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9948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538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357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58654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5152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3595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3595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3595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7812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9517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245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85174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7003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7003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2762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4459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4459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44953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2260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1142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61077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6107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5708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0887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0887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0887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06491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0649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226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570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570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570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570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5708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8D8D6-3829-429B-92F4-7F4C914BC05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3917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243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86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295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9496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049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084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293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25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50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687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69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9D78E-599E-42F8-A0E0-0B6E37595CFD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4B110-CDF7-4DDF-8C5C-ACE981BEF5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1038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p3"/><Relationship Id="rId2" Type="http://schemas.microsoft.com/office/2007/relationships/media" Target="../media/media2.mp3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F8A78B2-C5C3-4F66-A880-6B1E8CEA366C}"/>
              </a:ext>
            </a:extLst>
          </p:cNvPr>
          <p:cNvSpPr/>
          <p:nvPr/>
        </p:nvSpPr>
        <p:spPr>
          <a:xfrm>
            <a:off x="-5858256" y="-2910840"/>
            <a:ext cx="24947880" cy="1293876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4EC0A05-4401-4418-B73F-3B127A681BA7}"/>
              </a:ext>
            </a:extLst>
          </p:cNvPr>
          <p:cNvSpPr txBox="1"/>
          <p:nvPr/>
        </p:nvSpPr>
        <p:spPr>
          <a:xfrm>
            <a:off x="-2042160" y="2477702"/>
            <a:ext cx="156362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4400" b="1" kern="100" dirty="0">
                <a:solidFill>
                  <a:srgbClr val="00B0F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项目经理</a:t>
            </a:r>
            <a:r>
              <a:rPr lang="en-US" altLang="zh-CN" sz="44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  </a:t>
            </a:r>
            <a:r>
              <a:rPr lang="zh-CN" altLang="en-US" sz="9600" b="1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项目峰会</a:t>
            </a:r>
            <a:r>
              <a:rPr lang="zh-CN" altLang="en-US" sz="72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开始了，</a:t>
            </a:r>
            <a:endParaRPr lang="en-US" altLang="zh-CN" sz="72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zh-CN" altLang="en-US" sz="72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你们</a:t>
            </a:r>
            <a:r>
              <a:rPr lang="zh-CN" altLang="en-US" sz="7200" b="1" kern="100" dirty="0">
                <a:solidFill>
                  <a:srgbClr val="FFFF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准备</a:t>
            </a:r>
            <a:r>
              <a:rPr lang="zh-CN" altLang="en-US" sz="72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一哈！</a:t>
            </a:r>
            <a:endParaRPr lang="en-US" altLang="zh-CN" sz="72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Surkin - Tiger Rhythm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0701" y="564776"/>
            <a:ext cx="94971" cy="949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15021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4"/>
    </mc:Choice>
    <mc:Fallback xmlns="">
      <p:transition spd="slow" advTm="2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36">
                <p:cTn id="1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233952" y="2321004"/>
            <a:ext cx="372409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千万</a:t>
            </a:r>
          </a:p>
        </p:txBody>
      </p:sp>
    </p:spTree>
    <p:extLst>
      <p:ext uri="{BB962C8B-B14F-4D97-AF65-F5344CB8AC3E}">
        <p14:creationId xmlns:p14="http://schemas.microsoft.com/office/powerpoint/2010/main" val="130424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4"/>
    </mc:Choice>
    <mc:Fallback xmlns="">
      <p:transition spd="slow" advTm="774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388114" y="2644170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别</a:t>
            </a:r>
          </a:p>
        </p:txBody>
      </p:sp>
    </p:spTree>
    <p:extLst>
      <p:ext uri="{BB962C8B-B14F-4D97-AF65-F5344CB8AC3E}">
        <p14:creationId xmlns:p14="http://schemas.microsoft.com/office/powerpoint/2010/main" val="124800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3"/>
    </mc:Choice>
    <mc:Fallback xmlns="">
      <p:transition spd="slow" advTm="473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233952" y="2321004"/>
            <a:ext cx="372409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眨眼</a:t>
            </a:r>
          </a:p>
        </p:txBody>
      </p:sp>
    </p:spTree>
    <p:extLst>
      <p:ext uri="{BB962C8B-B14F-4D97-AF65-F5344CB8AC3E}">
        <p14:creationId xmlns:p14="http://schemas.microsoft.com/office/powerpoint/2010/main" val="163845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1"/>
    </mc:Choice>
    <mc:Fallback xmlns="">
      <p:transition spd="slow" advTm="43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370207" y="205040"/>
            <a:ext cx="3451586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1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1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17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5"/>
    </mc:Choice>
    <mc:Fallback xmlns="">
      <p:transition spd="slow" advTm="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370207" y="205040"/>
            <a:ext cx="3451586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1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1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2992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"/>
    </mc:Choice>
    <mc:Fallback xmlns="">
      <p:transition spd="slow" advTm="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370207" y="205040"/>
            <a:ext cx="3451586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1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1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778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5"/>
    </mc:Choice>
    <mc:Fallback xmlns="">
      <p:transition spd="slow" advTm="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112520" y="1820866"/>
            <a:ext cx="905256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</a:t>
            </a:r>
            <a:r>
              <a:rPr lang="zh-CN" altLang="en-US" sz="15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小组名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5762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4"/>
    </mc:Choice>
    <mc:Fallback xmlns="">
      <p:transition spd="slow" advTm="1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112520" y="1820866"/>
            <a:ext cx="90525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叫</a:t>
            </a:r>
          </a:p>
        </p:txBody>
      </p:sp>
    </p:spTree>
    <p:extLst>
      <p:ext uri="{BB962C8B-B14F-4D97-AF65-F5344CB8AC3E}">
        <p14:creationId xmlns:p14="http://schemas.microsoft.com/office/powerpoint/2010/main" val="141502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1"/>
    </mc:Choice>
    <mc:Fallback xmlns="">
      <p:transition spd="slow" advTm="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03960" y="426720"/>
            <a:ext cx="9525000" cy="664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endParaRPr lang="en-US" altLang="zh-CN" sz="8800" b="1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en-US" altLang="zh-CN" sz="25000" b="1" kern="100" dirty="0">
                <a:solidFill>
                  <a:srgbClr val="7030A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Top</a:t>
            </a:r>
            <a:r>
              <a:rPr lang="en-US" altLang="zh-CN" sz="18000" b="1" kern="100" dirty="0">
                <a:solidFill>
                  <a:srgbClr val="7030A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9600" b="1" kern="100" dirty="0">
                <a:solidFill>
                  <a:srgbClr val="7030A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</a:t>
            </a:r>
            <a:r>
              <a:rPr lang="en-US" altLang="zh-CN" sz="10000" b="1" kern="100" dirty="0">
                <a:solidFill>
                  <a:srgbClr val="7030A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Point</a:t>
            </a:r>
          </a:p>
          <a:p>
            <a:pPr algn="ctr">
              <a:spcAft>
                <a:spcPts val="0"/>
              </a:spcAft>
            </a:pPr>
            <a:endParaRPr lang="zh-CN" altLang="zh-CN" sz="8800" b="1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754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7"/>
    </mc:Choice>
    <mc:Fallback xmlns="">
      <p:transition spd="slow" advTm="1707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b="1"/>
          </a:p>
        </p:txBody>
      </p:sp>
      <p:sp>
        <p:nvSpPr>
          <p:cNvPr id="4" name="文本框 3"/>
          <p:cNvSpPr txBox="1"/>
          <p:nvPr/>
        </p:nvSpPr>
        <p:spPr>
          <a:xfrm>
            <a:off x="4772562" y="2644170"/>
            <a:ext cx="264687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96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微软雅黑" panose="020B0503020204020204" pitchFamily="34" charset="-122"/>
              </a:rPr>
              <a:t>又名</a:t>
            </a:r>
            <a:endParaRPr lang="zh-CN" altLang="zh-CN" sz="48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42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2"/>
    </mc:Choice>
    <mc:Fallback xmlns="">
      <p:transition spd="slow" advTm="106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-9550206" y="-2544184"/>
            <a:ext cx="28630685" cy="1466088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US" altLang="zh-CN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 rot="282298">
            <a:off x="-685800" y="2270760"/>
            <a:ext cx="129692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4400" b="1" kern="1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成员李：</a:t>
            </a:r>
            <a:r>
              <a:rPr lang="zh-CN" altLang="en-US" sz="72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组长，我们</a:t>
            </a:r>
            <a:r>
              <a:rPr lang="zh-CN" altLang="en-US" sz="7200" b="1" kern="100" dirty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弄个撒子</a:t>
            </a:r>
            <a:endParaRPr lang="en-US" altLang="zh-CN" sz="7200" b="1" kern="100" dirty="0">
              <a:solidFill>
                <a:schemeClr val="accent4">
                  <a:lumMod val="75000"/>
                </a:schemeClr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zh-CN" altLang="en-US" sz="72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项目？</a:t>
            </a:r>
            <a:endParaRPr lang="zh-CN" altLang="zh-CN" sz="72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Dublee - Cliff">
            <a:hlinkClick r:id="" action="ppaction://media"/>
            <a:extLst>
              <a:ext uri="{FF2B5EF4-FFF2-40B4-BE49-F238E27FC236}">
                <a16:creationId xmlns:a16="http://schemas.microsoft.com/office/drawing/2014/main" id="{886CD38F-8276-40BD-9332-07164381F8F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 flipH="1" flipV="1">
            <a:off x="-5135879" y="7959968"/>
            <a:ext cx="121919" cy="12191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147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8"/>
    </mc:Choice>
    <mc:Fallback xmlns="">
      <p:transition spd="slow" advTm="2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" grpId="0"/>
    </p:bldLst>
  </p:timing>
  <p:extLst mod="1">
    <p:ext uri="{E180D4A7-C9FB-4DFB-919C-405C955672EB}">
      <p14:showEvtLst xmlns:p14="http://schemas.microsoft.com/office/powerpoint/2010/main">
        <p14:playEvt time="0" objId="3"/>
      </p14:showEvt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 rot="3756770">
            <a:off x="2487726" y="2112840"/>
            <a:ext cx="671011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13800" b="1" kern="100" dirty="0">
                <a:solidFill>
                  <a:srgbClr val="7030A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顶点点</a:t>
            </a:r>
            <a:endParaRPr lang="zh-CN" altLang="zh-CN" sz="13800" b="1" kern="100" dirty="0">
              <a:solidFill>
                <a:srgbClr val="7030A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0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6"/>
    </mc:Choice>
    <mc:Fallback xmlns="">
      <p:transition spd="slow" advTm="1226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650480" y="152400"/>
            <a:ext cx="4158252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endParaRPr lang="en-US" altLang="zh-CN" sz="9600" b="1" kern="100" dirty="0">
              <a:solidFill>
                <a:srgbClr val="7030A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en-US" altLang="zh-CN" sz="9600" b="1" kern="100" dirty="0">
                <a:solidFill>
                  <a:srgbClr val="7030A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TOP   </a:t>
            </a:r>
          </a:p>
          <a:p>
            <a:pPr algn="ctr">
              <a:spcAft>
                <a:spcPts val="0"/>
              </a:spcAft>
            </a:pPr>
            <a:r>
              <a:rPr lang="en-US" altLang="zh-CN" sz="9600" b="1" kern="100" dirty="0">
                <a:solidFill>
                  <a:srgbClr val="7030A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top</a:t>
            </a:r>
          </a:p>
          <a:p>
            <a:pPr algn="ctr">
              <a:spcAft>
                <a:spcPts val="0"/>
              </a:spcAft>
            </a:pPr>
            <a:r>
              <a:rPr lang="en-US" altLang="zh-CN" sz="9600" b="1" kern="100" dirty="0">
                <a:solidFill>
                  <a:srgbClr val="7030A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Point</a:t>
            </a:r>
            <a:endParaRPr lang="zh-CN" altLang="zh-CN" sz="9600" b="1" kern="100" dirty="0">
              <a:solidFill>
                <a:srgbClr val="7030A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541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5"/>
    </mc:Choice>
    <mc:Fallback xmlns="">
      <p:transition spd="slow" advTm="715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 rot="19566579">
            <a:off x="1143001" y="853440"/>
            <a:ext cx="196595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9600" b="1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顶</a:t>
            </a:r>
            <a:endParaRPr lang="en-US" altLang="zh-CN" sz="9600" b="1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endParaRPr lang="en-US" altLang="zh-CN" sz="9600" b="1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zh-CN" altLang="en-US" sz="9600" b="1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点</a:t>
            </a:r>
            <a:endParaRPr lang="zh-CN" altLang="zh-CN" sz="9600" b="1" kern="100" dirty="0"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56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6"/>
    </mc:Choice>
    <mc:Fallback xmlns="">
      <p:transition spd="slow" advTm="456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>
            <a:off x="2028218" y="2767280"/>
            <a:ext cx="8135561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80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我们的</a:t>
            </a:r>
            <a:r>
              <a:rPr lang="zh-CN" altLang="en-US" sz="15000" b="1" kern="100" dirty="0">
                <a:solidFill>
                  <a:srgbClr val="FFFF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项目</a:t>
            </a:r>
            <a:r>
              <a:rPr lang="zh-CN" altLang="en-US" sz="80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</a:t>
            </a:r>
            <a:endParaRPr lang="zh-CN" altLang="zh-CN" sz="40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966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5"/>
    </mc:Choice>
    <mc:Fallback xmlns="">
      <p:transition spd="slow" advTm="1075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>
            <a:off x="670560" y="1813560"/>
            <a:ext cx="99517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altLang="zh-CN" sz="18000" b="1" kern="100" dirty="0">
                <a:solidFill>
                  <a:srgbClr val="00B05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en-US" altLang="zh-CN" sz="18000" b="1" kern="100" dirty="0">
                <a:solidFill>
                  <a:srgbClr val="7030A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endParaRPr lang="zh-CN" altLang="zh-CN" sz="18000" b="1" kern="100" dirty="0">
              <a:solidFill>
                <a:srgbClr val="7030A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5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6"/>
    </mc:Choice>
    <mc:Fallback xmlns="">
      <p:transition spd="slow" advTm="1026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>
            <a:off x="670560" y="1813560"/>
            <a:ext cx="99517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altLang="zh-CN" sz="18000" b="1" kern="1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OA</a:t>
            </a:r>
            <a:endParaRPr lang="zh-CN" altLang="zh-CN" sz="18000" b="1" kern="100" dirty="0">
              <a:solidFill>
                <a:schemeClr val="accent2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427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3"/>
    </mc:Choice>
    <mc:Fallback xmlns="">
      <p:transition spd="slow" advTm="983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37160" y="0"/>
            <a:ext cx="12403023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b="1"/>
          </a:p>
        </p:txBody>
      </p:sp>
      <p:sp>
        <p:nvSpPr>
          <p:cNvPr id="4" name="文本框 3"/>
          <p:cNvSpPr txBox="1"/>
          <p:nvPr/>
        </p:nvSpPr>
        <p:spPr>
          <a:xfrm rot="18601855">
            <a:off x="2241659" y="1967186"/>
            <a:ext cx="70262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96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中文名</a:t>
            </a:r>
            <a:endParaRPr lang="zh-CN" altLang="zh-CN" sz="96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09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7"/>
    </mc:Choice>
    <mc:Fallback xmlns="">
      <p:transition spd="slow" advTm="1047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 rot="608313">
            <a:off x="3874878" y="2105561"/>
            <a:ext cx="444224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16600" b="1" kern="100" dirty="0">
                <a:solidFill>
                  <a:schemeClr val="accent4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人脸</a:t>
            </a:r>
            <a:endParaRPr lang="zh-CN" altLang="zh-CN" sz="6600" b="1" kern="1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35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7"/>
    </mc:Choice>
    <mc:Fallback xmlns="">
      <p:transition spd="slow" advTm="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25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 rot="20752903">
            <a:off x="3438861" y="2644170"/>
            <a:ext cx="5314276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20000" b="1" kern="100" dirty="0">
                <a:solidFill>
                  <a:srgbClr val="92D05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识别</a:t>
            </a:r>
            <a:endParaRPr lang="zh-CN" altLang="zh-CN" sz="20000" b="1" kern="100" dirty="0">
              <a:solidFill>
                <a:srgbClr val="92D05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10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4"/>
    </mc:Choice>
    <mc:Fallback xmlns="">
      <p:transition spd="slow" advTm="1274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>
            <a:off x="3738403" y="2321004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96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办公系统</a:t>
            </a:r>
            <a:endParaRPr lang="zh-CN" altLang="zh-CN" sz="96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2849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7"/>
    </mc:Choice>
    <mc:Fallback xmlns="">
      <p:transition spd="slow" advTm="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0002500" y="-1252370"/>
            <a:ext cx="40005000" cy="1491673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 rot="20426003">
            <a:off x="1539240" y="1813560"/>
            <a:ext cx="18135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组长：</a:t>
            </a:r>
          </a:p>
        </p:txBody>
      </p:sp>
      <p:sp>
        <p:nvSpPr>
          <p:cNvPr id="4" name="文本框 3"/>
          <p:cNvSpPr txBox="1"/>
          <p:nvPr/>
        </p:nvSpPr>
        <p:spPr>
          <a:xfrm rot="21298278" flipH="1">
            <a:off x="3338542" y="2625404"/>
            <a:ext cx="82142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慌撒子</a:t>
            </a:r>
            <a:r>
              <a:rPr lang="zh-CN" altLang="en-US" sz="7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，慢慢来撒！</a:t>
            </a:r>
          </a:p>
        </p:txBody>
      </p:sp>
    </p:spTree>
    <p:extLst>
      <p:ext uri="{BB962C8B-B14F-4D97-AF65-F5344CB8AC3E}">
        <p14:creationId xmlns:p14="http://schemas.microsoft.com/office/powerpoint/2010/main" val="231605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9"/>
    </mc:Choice>
    <mc:Fallback xmlns="">
      <p:transition spd="slow" advTm="1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-0.12253 -4.44444E-6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3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3.7037E-6 L -0.12252 -3.7037E-6 " pathEditMode="relative" rAng="0" ptsTypes="AA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>
            <a:off x="45085" y="2321004"/>
            <a:ext cx="1249572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96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重要的事情！说三遍！</a:t>
            </a:r>
            <a:endParaRPr lang="zh-CN" altLang="zh-CN" sz="96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156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3"/>
    </mc:Choice>
    <mc:Fallback xmlns="">
      <p:transition spd="slow" advTm="1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 rot="843768">
            <a:off x="1086844" y="2644170"/>
            <a:ext cx="973696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12000" b="1" kern="1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人脸 </a:t>
            </a:r>
            <a:r>
              <a:rPr lang="zh-CN" altLang="en-US" sz="9600" b="1" kern="100" dirty="0">
                <a:solidFill>
                  <a:srgbClr val="00B05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识别 </a:t>
            </a:r>
            <a:r>
              <a:rPr lang="zh-CN" altLang="en-US" sz="66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办公系统</a:t>
            </a:r>
            <a:endParaRPr lang="zh-CN" altLang="zh-CN" sz="40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8405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1"/>
    </mc:Choice>
    <mc:Fallback xmlns="">
      <p:transition spd="slow" advTm="2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 L -0.13125 0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6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 rot="20309652">
            <a:off x="1086844" y="2644170"/>
            <a:ext cx="973696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12000" b="1" kern="1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人脸 </a:t>
            </a:r>
            <a:r>
              <a:rPr lang="zh-CN" altLang="en-US" sz="9600" b="1" kern="100" dirty="0">
                <a:solidFill>
                  <a:srgbClr val="00B05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识别 </a:t>
            </a:r>
            <a:r>
              <a:rPr lang="zh-CN" altLang="en-US" sz="66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办公系统</a:t>
            </a:r>
            <a:endParaRPr lang="zh-CN" altLang="zh-CN" sz="40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2495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5"/>
    </mc:Choice>
    <mc:Fallback xmlns="">
      <p:transition spd="slow" advTm="3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 L -0.13125 0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6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>
            <a:off x="1086844" y="2644170"/>
            <a:ext cx="973696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12000" b="1" kern="1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人脸 </a:t>
            </a:r>
            <a:r>
              <a:rPr lang="zh-CN" altLang="en-US" sz="9600" b="1" kern="100" dirty="0">
                <a:solidFill>
                  <a:srgbClr val="00B05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识别 </a:t>
            </a:r>
            <a:r>
              <a:rPr lang="zh-CN" altLang="en-US" sz="66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办公系统</a:t>
            </a:r>
            <a:endParaRPr lang="zh-CN" altLang="zh-CN" sz="40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64004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2"/>
    </mc:Choice>
    <mc:Fallback xmlns="">
      <p:transition spd="slow" advTm="2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>
            <a:off x="624841" y="411480"/>
            <a:ext cx="38861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120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</a:t>
            </a:r>
            <a:endParaRPr lang="zh-CN" altLang="zh-CN" sz="120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151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9"/>
    </mc:Choice>
    <mc:Fallback xmlns="">
      <p:transition spd="slow" advTm="1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-0.13125 0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6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>
            <a:off x="7284720" y="2118360"/>
            <a:ext cx="364236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15000" b="1" kern="100" dirty="0">
                <a:solidFill>
                  <a:srgbClr val="00B05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看</a:t>
            </a:r>
            <a:endParaRPr lang="zh-CN" altLang="zh-CN" sz="15000" b="1" kern="100" dirty="0">
              <a:solidFill>
                <a:srgbClr val="00B05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14606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8"/>
    </mc:Choice>
    <mc:Fallback xmlns="">
      <p:transition spd="slow" advTm="1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-0.13125 0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6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67994" y="0"/>
            <a:ext cx="12970178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>
            <a:off x="1402080" y="1234440"/>
            <a:ext cx="995776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180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0000" b="1" kern="1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大屏幕！</a:t>
            </a:r>
            <a:endParaRPr lang="zh-CN" altLang="zh-CN" sz="20000" b="1" kern="1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17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6"/>
    </mc:Choice>
    <mc:Fallback xmlns="">
      <p:transition spd="slow" advTm="186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4793188" y="-5669281"/>
            <a:ext cx="34077883" cy="1979676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" name="文本框 4"/>
          <p:cNvSpPr txBox="1"/>
          <p:nvPr/>
        </p:nvSpPr>
        <p:spPr>
          <a:xfrm rot="20702904">
            <a:off x="91634" y="2310639"/>
            <a:ext cx="14707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组长，别个组都</a:t>
            </a:r>
            <a:r>
              <a:rPr lang="zh-CN" altLang="en-US" sz="72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敲代码老</a:t>
            </a:r>
            <a:r>
              <a:rPr lang="zh-CN" altLang="en-US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！！</a:t>
            </a:r>
          </a:p>
        </p:txBody>
      </p:sp>
      <p:sp>
        <p:nvSpPr>
          <p:cNvPr id="6" name="文本框 5"/>
          <p:cNvSpPr txBox="1"/>
          <p:nvPr/>
        </p:nvSpPr>
        <p:spPr>
          <a:xfrm rot="1184832">
            <a:off x="2792588" y="1265084"/>
            <a:ext cx="1950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4400" b="1" kern="1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成员赵：</a:t>
            </a:r>
            <a:endParaRPr lang="en-US" altLang="zh-CN" sz="4400" b="1" kern="100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5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2"/>
    </mc:Choice>
    <mc:Fallback xmlns="">
      <p:transition spd="slow" advTm="144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1111204" y="-3352801"/>
            <a:ext cx="31167043" cy="1979676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" name="文本框 4"/>
          <p:cNvSpPr txBox="1"/>
          <p:nvPr/>
        </p:nvSpPr>
        <p:spPr>
          <a:xfrm>
            <a:off x="3916681" y="2598242"/>
            <a:ext cx="12877800" cy="1246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你急个铲铲啊！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65761" y="1828800"/>
            <a:ext cx="3322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4400" b="1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组长：</a:t>
            </a:r>
            <a:endParaRPr lang="en-US" altLang="zh-CN" sz="4400" b="1" kern="100" dirty="0">
              <a:solidFill>
                <a:srgbClr val="FF000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470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1"/>
    </mc:Choice>
    <mc:Fallback xmlns="">
      <p:transition spd="slow" advTm="134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0955757" y="-3471674"/>
            <a:ext cx="31167043" cy="1979676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" name="文本框 4"/>
          <p:cNvSpPr txBox="1"/>
          <p:nvPr/>
        </p:nvSpPr>
        <p:spPr>
          <a:xfrm rot="20438488">
            <a:off x="106217" y="2424203"/>
            <a:ext cx="14519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组长，我们项目</a:t>
            </a:r>
            <a:r>
              <a:rPr lang="zh-CN" altLang="en-US" sz="7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好了没得？？</a:t>
            </a:r>
          </a:p>
        </p:txBody>
      </p:sp>
      <p:sp>
        <p:nvSpPr>
          <p:cNvPr id="6" name="文本框 5"/>
          <p:cNvSpPr txBox="1"/>
          <p:nvPr/>
        </p:nvSpPr>
        <p:spPr>
          <a:xfrm rot="20404691">
            <a:off x="-521025" y="1513406"/>
            <a:ext cx="44479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4400" b="1" kern="1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成员何：</a:t>
            </a:r>
            <a:endParaRPr lang="en-US" altLang="zh-CN" sz="4400" b="1" kern="100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11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8"/>
    </mc:Choice>
    <mc:Fallback xmlns="">
      <p:transition spd="slow" advTm="1268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1111204" y="-3352802"/>
            <a:ext cx="31167043" cy="1979676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" name="文本框 4"/>
          <p:cNvSpPr txBox="1"/>
          <p:nvPr/>
        </p:nvSpPr>
        <p:spPr>
          <a:xfrm>
            <a:off x="3139440" y="2598242"/>
            <a:ext cx="13655041" cy="1246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来，给他们</a:t>
            </a:r>
            <a:r>
              <a:rPr lang="zh-CN" altLang="en-US" sz="72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看一哈。。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65761" y="1828800"/>
            <a:ext cx="3322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4400" b="1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组长：</a:t>
            </a:r>
            <a:endParaRPr lang="en-US" altLang="zh-CN" sz="4400" b="1" kern="100" dirty="0">
              <a:solidFill>
                <a:srgbClr val="FF0000"/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92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3"/>
    </mc:Choice>
    <mc:Fallback xmlns="">
      <p:transition spd="slow" advTm="142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1111204" y="-2667002"/>
            <a:ext cx="31167043" cy="1979676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" name="文本框 4"/>
          <p:cNvSpPr txBox="1"/>
          <p:nvPr/>
        </p:nvSpPr>
        <p:spPr>
          <a:xfrm>
            <a:off x="2529840" y="2776333"/>
            <a:ext cx="117136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组长，</a:t>
            </a:r>
            <a:r>
              <a:rPr lang="zh-CN" altLang="en-US" sz="72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得不得行</a:t>
            </a:r>
            <a:r>
              <a:rPr lang="zh-CN" altLang="en-US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哦</a:t>
            </a:r>
            <a:r>
              <a:rPr lang="en-US" altLang="zh-CN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….</a:t>
            </a:r>
            <a:endParaRPr lang="zh-CN" altLang="en-US" sz="7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 rot="20217688">
            <a:off x="1895438" y="1264308"/>
            <a:ext cx="29177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4400" b="1" kern="1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成员赵：</a:t>
            </a:r>
            <a:endParaRPr lang="en-US" altLang="zh-CN" sz="4400" b="1" kern="100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052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9"/>
    </mc:Choice>
    <mc:Fallback xmlns="">
      <p:transition spd="slow" advTm="143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0989284" y="-3185162"/>
            <a:ext cx="31167043" cy="1979676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" name="文本框 4"/>
          <p:cNvSpPr txBox="1"/>
          <p:nvPr/>
        </p:nvSpPr>
        <p:spPr>
          <a:xfrm rot="20948520">
            <a:off x="289560" y="2644408"/>
            <a:ext cx="154076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 是 </a:t>
            </a:r>
            <a:r>
              <a:rPr lang="zh-CN" altLang="en-US" sz="66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猪 </a:t>
            </a:r>
            <a:r>
              <a:rPr lang="zh-CN" altLang="en-US" sz="66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蛮</a:t>
            </a:r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，看一哈就</a:t>
            </a:r>
            <a:r>
              <a:rPr lang="zh-CN" altLang="en-US" sz="66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晓得喽！！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09601" y="1127760"/>
            <a:ext cx="30784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4400" b="1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组长</a:t>
            </a:r>
            <a:r>
              <a:rPr lang="en-US" altLang="zh-CN" sz="4400" b="1" kern="100" dirty="0">
                <a:solidFill>
                  <a:srgbClr val="FF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4015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8"/>
    </mc:Choice>
    <mc:Fallback xmlns="">
      <p:transition spd="slow" advTm="1298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FCEF0B6B-C226-4994-B652-A8594B0662EF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OeJc0s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niXNL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OeJc0u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54lzSy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54lzS2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aWGeSz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aWGeS5r5lmRrAAAAawAAABwAAAB1bml2ZXJzYWwvbG9jYWxfc2V0dGluZ3MueG1ss7GvyM1RKEstKs7Mz7NVMtQzUFJIzUvOT8nMS7dVCg1x07VQUiguScxLSczJz0u1VcrLV1Kwt+OyyclPTswJTi0pASosVijISaxMLQpJzQUySlL9EnOBKp/tmfJ8ya5n09qfr9ivpG/HBQ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aWGeS7CHI/RsAQAA9wIAACkAAAB1bml2ZXJzYWwvc2tpbl9jdXN0b21pemF0aW9uX3NldHRpbmdzLnhtbI1S20okMRB99yuCPzBJKreGdiC3lnlR0QGfm+ns0qyml07EZcnHm3Z3GEdHNPVUdU6doiqnTb/GaJ9Snh7Hv30ep3gXch7jz7Q+Q6jdTQ/TfDOHFHJaHSr3Yxym5038MS21Wk25j0M/D3ZB0xqj7vUhJbVyqmbMMIok89Qr5Dy3FWvANWAr5iix7eqdxD/dOexCzKdV29UR+rFhE1OY8yYO4c8ajtlvoeMNLud+GCsvrQVbouynFseWQIxwyX2hGgAEstwRh4uUjdQEecw4hmIUBQqIcE4aUYikHGrWNaKqMN8IxCRj1BXqae1GWhtHbZHQEKLrNK8aW7rOSIwRIQSYK1xAZzCqbKgaGtRyQHBgQBRtNFGAOtuZjhXvvLAcKeoFxoUZAxgfjnvY7u25DtVvr7M/5xeCJ7/gJLp4a3XCXO3uaZ4reRsefz/0OaBxuDi/ufV3/mqrt5vrq/P/vnz18J61mLVu/am3XwBQSwMEFAACAAgAamGeSyTg/xfEDAAAYxkAABcAAAB1bml2ZXJzYWwvdW5pdmVyc2FsLnBuZ+1XaVxT55o/isVOLSBqCrI7ttJFxKgBFJO4AOIom4QisouWyy7IIQYI0UtbBEXa3lvwgiESLAHCTkMwAUJF4NYYUFnCYqSCISSHJGAgIWSbg/bOb2a+zefhw/md8/zf9z3P+n/Oc/L9fU+ZfGT1EQAAJqe9Pc4BgBECADbe/NAYRox/4u+Gbxuunjt1AmgYsBHDwqbY4z7HAaC5aIs2+gNY/rcr3iFXAcC0Z+3a0J9SfQkALFdOexzHXYuQCs7QLwnH+1/rz+YA2GNVJ4ynP3Xbnr8b8bEH7vElhy83eVSctvmi4HNfj022f9n/1/s3HbYN52/e+mLgqGeNq0pJnKAFT4EThvAJ9uqFKwHshPqgoISRaCynNojtXFclLkvpCiEqx2Ppfhj1m8eb7bNhc648NK+1qLWeFafhshd7LaRPYOzMiFnMkfyCMyX7GFs2AkBdoG3qNsQUyUBkw4vdLiPbLSR3q5P3/PmMWZ2rzPiXwNoJb2Fvg0NyzAMHP5oHbAAADw/Y8a3m6+A6uA6ug+vgOrgOroPr4Dq4Dv4/BPdla6TMrwDg+tD/8UfhDS5gcZkf2RiRoxaOzBRhuzLnKvK+xk8RVShacrCgi0UGs9hSAIjqJDzlFzIHbrF0wu8sIsYSws5zR4/E6GQtgzCUZ2Mht0VEwu+QvMqSJ6XMM2qTUwSy5CwAaJ+gUXIyeV2Ee9Wp0UmhTF7rhdmOQgI+QCXeN8lp7KycFtMoySl/MBqS8Ux0jYhC0nu4poj9SKtDkr/5YR5KtCS9gkLn6KQpjvrFIlIYitJDMOhUznJNcARBWEBQ6M5xeYpvQEqhsGtVQv9qtlCB74zko70Gpo+0OalKONrLMxlVs3j2wHTJ3/12bzClvbqN7rtvqderOMxJNP0yCyw6LmDG6r7XvApIjbhVv2ZHvtU9wZUeE0cjRrL+RT3zVeYIAfEpmGMSxZXnqNh/GxKm2XhJNQX5EyL8y9R+YVP1DU278xM5yaBhHD8PjcTVh3ILCcvt1TcyedbYQSiD1f/PkLD+KmF8KPQWag5TiJYHnlRgX9dxlXGfdo9Xu8bbEd78qFxW3k2fxECjh/eA9hRhWVrWKU985cCt5CxfunE0qp0+ZPUA5D6NPzZhsiIhiwkOwSUMrvBHug5j9gwKX/0of5VweKHhep2mNqdhq41q/OZPzWFouz7HYJQ3BRvUvthnPbl/5yjayzfLlmEyI/LhjrgU9SsqqNP8lW8V/hSvjWEpku1/yEDl2HsrXMBI/GSOFXX6733R/872OmbyH6Ibr49galaWh4ktHfL4hXAad4xO6ad9iFqwz121uld0+cm1o8PXieqak7qsISJbhkybgKopUCor6aG5hYIQK13TtPW9pvMaGUppCU5i1zQtsxV1XZG7vjwRc53PKxtx/03h3ku2+ucdfM/hDlmXdUCzTRR/kHuDsJNrNnOALWSaTMAJfgGNgQ+TmM7P0fZmFexkICMw75GNQvV5MYu4H36pF2iJY+o02xAVyG5ollecywox+TSh6/4KCKoEKTsRAqFFQDNbxtowxkOSkA+HpLkhzIHmWmzZpDSXeLPgmeUfoOL7Iw8uCw4gdoB7s/B70XlBeft5u1xJNOqAfZ7bz2p3ROuFHBsMrk9lK+lIDempkuMSM28/4DdDadSNf6wuj4amMBrp/XWTZq3J5BiljC1v00QHc0Jwe2nhos9Y0tPSbQjEx5AeF2uC67e4lCeMKuqp1oXlQqlTw0TkowpjKcjBLRUuWP8YQItZQDcGlhw0G01wwDa22owNtsGJvGq73P5S1BaWELAooTe2iVIyfeYarK/zTHUWqw1Bgq67IGTTuuT8RUGBv8mzvqgksrDCscdtPi5uUpiaER/Jf+152ePx3WAjNbIRY2spGowctvsNWVwmZ5sDYA452aqJr3tFjoTrBfzHblzGQ6eyR3tG0Pb8GgtGEVZ/TXqVJFD/Agfe5Yw+O7Fzw69Lw4F+4eWRnNBZgnPn0gtJvmP5efTqXGWoM+2oZr61xLkyp5z/BRiCavQtUbSJlb11obFlLCdGoYIw4zKaMcxJcJdMkUsjNY055aqYGm69AlK96Rh4Eafs/SGbcwIHbOaj7d2XT6zwXKe0hoMGCf879a9D4a4ANNK8JIDEDaM+MVHhjRBUZYZZiYKEw2VnUSRt8vkc6lu1iEK5hzWe18wp+9e0InlGGqu5QVGh6wCrZjb4yghu8mgbc2NlVTPWxQckMp7GkZUaBHWjW7tM7ZZYWszl0chwqcwRV17nSRPEmHgrI8E5JJLiSr1oN/c1EMZKF7/RmhuheCWtSwPu8nt7D5I+8odGcdFIZzY9mfKUBbbtDEyacksJx91Wk5t9k/Df9d6svXy0UMeOmyJ7oV1YxJb8asC0IQtjWlaF5LhL0/kmx+R79ROBPtwN0pWl+zkyKrUD5rCjqOhGhk+Zcd+MQHPYwas7Pc9TSp10hCssaTYuURFHpd7WuRVHynrSqqur+72Yfi7miO7fwMH+6KFDs/j3XoCNlZraGmMOqt1p9ycS8nIp1iwzwT+smHubK64iOKAxAsupfstcmXBXAFui/H0tYKVw62obUY44boGoFw879UR9i/NRONq3nvT0FCt/30O9mAs3vym6IyX77ZsNSLoiPoJpeoXxLnh9Wtm7LHXKwPRIqGrxsxnknO1x/0CTNkizA1VV6kwbaPxtMVG/4+Jjb/IoCzXy+niMvotFPACNjldVsQQx7AR3vmdvB/mXtoSuOnUTrRQ7aO3Ra/iTRWLc/uHc5SKSdkbSSNJBkuZ+O/ajXDNMO0vaNulbbG7RFK7KtnHxicnBT4hhdrwK0crHUTwK7vYNxX7jzpntecjuCNP7CRMu+8s53UdNiRf03z0gpmsujda3+vjEuPepjkmmUIXEg3p0I7/GoSZu07iW+FP0/FTrnYLMRHjf9oDmBYpBGwuKyPjyb0+i/fkPry1O/36AkVg/FP7JQuv/rKBO/Sr0roImDt0P9/LcmefkZFgd2mc0o95eBOZtkta+z2W81SSS9MJ/CBMQQHk2jOMOIFGmOitTBGJ5bO5dvCsw+e2i8qyJH+aGWxi++JDuQZYoJrYjF1VFeLWiclurn+7MNZpqMln0UheTv7CrLfP2jRwynkCBeVgn56zsEwFDb4fuEEFNzDtPFUkNzdN3iwOQKTP+z/01NKVnDSWB3CxAXJpp4e6iUu22C/RjXrizEqy+tqe0+HUTz4n5siVzsdciWN6pshM9vTqIxqfdtYZGtoSpssdPqbLDaBEO/e7uAi0oKoFdPy+HGjmYZQvyGZNvXE1kEN7bqVW7xQfl3aA4lTg8CD2FRhyyYJK+pI1Ii+Be7AKyizWVprm1in7axyhSYs85p0DNg5wIO9mhfbS+8pmOZtJQt5Wk2b8oP5mUuPvLPcsfzK+a9h6wkgwQFTxXv+FBrtrs6EK3pEsjS9hcH6Zh3TgULCl31syVF5UN37rQ6Z2hcOncsxaob2IXDUH3Tr3vmGx4/GEKLNgrPOo081nS4LxyMgVLKEk3/b72sdDh14GykhpYY5d6ll48kz1n/DysJqtrvjILY3cCLwASVW+5zsz/1vWXhvyYcNenXkyD6pkR5lt+sf62WJjmKkgPZNvwu5K38n5mibgYlmhm15ohye8GAcbyeVATNVp/tU7SiCYrm2jHcWc9epdrrD2u/iJTtxTJ1Nc+FIBGTWXOHO2B1Zxewp8fr1VY2SSxySwAKTYl1cr9926u4MqD3LTibOhPM2f4K58F8Z/DbGTTYyRs/ljMcJKhLlRk2Ql/raRK+Rk4v349GZHDOVIGf5/ZMUgk1K5SM3Rx44T7T9TPTagPz63l1pY2jnYcPJe593MAq0FFtDZ+IGgbZIF3eCF62Uv3Lweg/ovsjlvqNT5eAhi3v0/SL+Rh68oJs//I6H7CkEqZU13xAO9nGQtqUML+nCQ9iCgJf2eW5ozBUJAg2GeIWQrRFs3wW4b0pB3QvC1CxIjAOzVjDerBUIOrNMQpFEov+UBLvcM/+ti5hvW01e2THdcjbTSqrzJ2WtgpHF3yrh1Mlle7FZm1EDNexlKIGW8FBRo5h1N48/V07y1H7nvWAIAoqDP66u3oZqh94XxPbZt4a0qf1BYh9Je72T2Ke9Vb510tDx6OtgdZHxfk2eesvGn6odTxc+B6DFjel80ew4dd60wxYHwRCP4tfiRJ94ZzvRGLcn/f/wAgLOV/zd8/boFH63B3I3iiLpPkb8FqF066b/+XoFsK/C+BbvDB1MMHlEG2AUOnccNLUwY9M3wrvFqzGn22pJJaZU/Spi7rVFPMr+CRHueMc9UeqP/asNk8bFOh9WHvr+GzwGlPX4+GE1F//U9QSwMEFAACAAgAamGeS3Br3rpLAAAAagAAABsAAAB1bml2ZXJzYWwvdW5pdmVyc2FsLnBuZy54bWyzsa/IzVEoSy0qzszPs1Uy1DNQsrfj5bIpKEoty0wtV6gAigEFIUBJoRLINUJwyzNTSjJslczNTBFiGamZ6Rkltkqm5iZwQX2gkQBQSwECAAAUAAIACADniXNLFQ6tKGQEAAAHEQAAHQAAAAAAAAABAAAAAAAAAAAAdW5pdmVyc2FsL2NvbW1vbl9tZXNzYWdlcy5sbmdQSwECAAAUAAIACADniXNLCH4LIykDAACGDAAAJwAAAAAAAAABAAAAAACfBAAAdW5pdmVyc2FsL2ZsYXNoX3B1Ymxpc2hpbmdfc2V0dGluZ3MueG1sUEsBAgAAFAACAAgA54lzS7X8CWS6AgAAVQoAACEAAAAAAAAAAQAAAAAADQgAAHVuaXZlcnNhbC9mbGFzaF9za2luX3NldHRpbmdzLnhtbFBLAQIAABQAAgAIAOeJc0sqlg9n/gIAAJcLAAAmAAAAAAAAAAEAAAAAAAYLAAB1bml2ZXJzYWwvaHRtbF9wdWJsaXNoaW5nX3NldHRpbmdzLnhtbFBLAQIAABQAAgAIAOeJc0tocVKRmgEAAB8GAAAfAAAAAAAAAAEAAAAAAEgOAAB1bml2ZXJzYWwvaHRtbF9za2luX3NldHRpbmdzLmpzUEsBAgAAFAACAAgAaWGeSz08L9HBAAAA5QEAABoAAAAAAAAAAQAAAAAAHxAAAHVuaXZlcnNhbC9pMThuX3ByZXNldHMueG1sUEsBAgAAFAACAAgAaWGeS5r5lmRrAAAAawAAABwAAAAAAAAAAQAAAAAAGBEAAHVuaXZlcnNhbC9sb2NhbF9zZXR0aW5ncy54bWxQSwECAAAUAAIACABElFdHI7RO+/sCAACwCAAAFAAAAAAAAAABAAAAAAC9EQAAdW5pdmVyc2FsL3BsYXllci54bWxQSwECAAAUAAIACABpYZ5LsIcj9GwBAAD3AgAAKQAAAAAAAAABAAAAAADqFAAAdW5pdmVyc2FsL3NraW5fY3VzdG9taXphdGlvbl9zZXR0aW5ncy54bWxQSwECAAAUAAIACABqYZ5LJOD/F8QMAABjGQAAFwAAAAAAAAAAAAAAAACdFgAAdW5pdmVyc2FsL3VuaXZlcnNhbC5wbmdQSwECAAAUAAIACABqYZ5LcGveuksAAABqAAAAGwAAAAAAAAABAAAAAACWIwAAdW5pdmVyc2FsL3VuaXZlcnNhbC5wbmcueG1sUEsFBgAAAAALAAsASQMAABokAAAAAA=="/>
  <p:tag name="ISPRING_PRESENTATION_TITLE" val="利兄快闪视频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0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heme/theme1.xml><?xml version="1.0" encoding="utf-8"?>
<a:theme xmlns:a="http://schemas.openxmlformats.org/drawingml/2006/main" name="Office 主题​​">
  <a:themeElements>
    <a:clrScheme name="自定义 19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259</Words>
  <Application>Microsoft Office PowerPoint</Application>
  <PresentationFormat>Widescreen</PresentationFormat>
  <Paragraphs>86</Paragraphs>
  <Slides>36</Slides>
  <Notes>35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等线</vt:lpstr>
      <vt:lpstr>等线 Light</vt:lpstr>
      <vt:lpstr>微软雅黑</vt:lpstr>
      <vt:lpstr>Arial</vt:lpstr>
      <vt:lpstr>Calibri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利兄快闪视频</dc:title>
  <dc:creator>程利健</dc:creator>
  <cp:lastModifiedBy>tarena</cp:lastModifiedBy>
  <cp:revision>260</cp:revision>
  <dcterms:created xsi:type="dcterms:W3CDTF">2017-05-17T14:25:04Z</dcterms:created>
  <dcterms:modified xsi:type="dcterms:W3CDTF">2018-11-30T04:14:24Z</dcterms:modified>
</cp:coreProperties>
</file>

<file path=docProps/thumbnail.jpeg>
</file>